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91F31-BB4D-914A-901B-5081D397C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E738D-9070-FF41-ADAE-6962E9CB3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0AD39-39F0-FF49-B4AD-4EA96EE5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91302-9869-6F4B-940D-27D171E2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5437E-F60B-D648-AC71-D8A2A23D5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4518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541E-983E-F841-9663-4107C0D15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7C686-55C5-6045-BDAA-B5D436EBE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49D18-E3BB-7346-9BFD-D7B553C91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23456-2FD7-E646-9922-78142432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D4EE-E4AC-8D43-BDB4-344990DD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4363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736640-368F-9849-A872-B5347FD53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38384-D036-E449-8751-0F7F9E6B0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6A5F9-A15B-864A-BBE7-196D0517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3D80A-ECD1-0740-8681-94647A0B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4D6B4-6F70-244A-815F-955005A8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5309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C14BA-D86C-B34B-A6F1-3E521065C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E12F-33FD-1249-833F-FA5DE0BE4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2407C-4715-384B-9655-FF6BB0F06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4FE10-1A00-FB48-BD92-DAFA99B1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27B34-62B8-3E49-96F2-CA90E732E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6318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1262-7D3C-C646-9F50-4A05D4E21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29D7E-8F3B-F84D-9C3E-ECA3906A1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77F1C-33F4-544E-81E2-6ECD17B5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67824-B89D-104F-974A-09A12B26E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9C6A4-A994-9448-B95A-14823DAB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6447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1608-184D-4347-858F-9EB9CB3B9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88806-3412-6248-8945-705648E85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9A34B-3AD0-C849-9D83-A0F66B1E6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07465-913E-4646-9769-49F23889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04F8A-6E60-6E42-97FA-5891C981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B8BB0-0662-3840-B1BF-126A18071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9705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CD54-0E63-3547-ADB1-3C743F838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3861A-9DC7-9546-A3E8-E3FDA816E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38390-3B4F-2247-8C2E-E39B3720D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64770-DE26-B04D-AEC2-E700FA29A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9942F7-E378-EC48-BE99-C2EC4B758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BA6E4-0521-0942-9D23-EE7384D0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C1FE01-9683-FB4E-A5D5-9FAC086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B71FA-40B2-5D48-AE5C-040BE5AE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124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8209-A4B7-FC40-A436-C3E878DF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F082A3-A9EE-3143-A79E-F28B516B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82CC8C-A8A2-3D4B-B6B1-E24160599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14C5E-E791-5947-A39D-E915CAAA1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402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DFACB-AE74-ED4F-B67E-12DE07C5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27DAE0-7710-A04D-AF57-A3923EED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B3B3A-61B8-4D4D-B773-76A74D477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809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B175E-36BB-CB4D-807C-7210C52D7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B0A83-EB1E-0748-87A4-102A07B97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B77CF-F323-A345-A2BE-8F5695358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D8CC1-30B4-8A47-89F4-79A0C9E0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51468-8E01-CF42-AAF4-02012D2B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FFAFE-5050-8748-A945-3C5EE4DAC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812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5B31E-539A-C642-AB8A-2479A079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9C5541-B8BB-6B4E-90FD-1A803A834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E3112-1918-E547-AF47-4FDD09AD8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6235-B855-A94C-8044-F39F6EC8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060E6-F06E-5D42-B4E4-C36BC1F2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2EA89-C4C8-254E-8D75-D3D4B190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381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9C235-229F-404F-879B-54E664415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7EF7B-A103-6C48-BD71-1A366AF87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7A859-3DC2-D24C-94EC-BAE475924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1EFEE-8BF8-AD4B-B1D9-095AB3F859F0}" type="datetimeFigureOut">
              <a:rPr lang="en-NL" smtClean="0"/>
              <a:t>02/11/2020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53A60-97D8-A848-8CFF-3C59DEEBA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0A8DB-E87A-6B4B-ACCC-6B2253375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309A-49C9-0445-AB64-888FD99C2A6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7780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949A29-61FA-804D-BC78-6FEACFDBAE6B}"/>
              </a:ext>
            </a:extLst>
          </p:cNvPr>
          <p:cNvSpPr txBox="1"/>
          <p:nvPr/>
        </p:nvSpPr>
        <p:spPr>
          <a:xfrm>
            <a:off x="693781" y="1338684"/>
            <a:ext cx="7583321" cy="4180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NL" sz="88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Voorpagina</a:t>
            </a:r>
          </a:p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NL" sz="88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Titel lekker groot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B0BFD6B-1A5A-444B-BFFF-66C9ABD1B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0975" y="2466975"/>
            <a:ext cx="4391025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9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949A29-61FA-804D-BC78-6FEACFDBAE6B}"/>
              </a:ext>
            </a:extLst>
          </p:cNvPr>
          <p:cNvSpPr txBox="1"/>
          <p:nvPr/>
        </p:nvSpPr>
        <p:spPr>
          <a:xfrm>
            <a:off x="670030" y="628233"/>
            <a:ext cx="878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NL" sz="72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Titel - 72.pt.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741DEB-6A04-5F41-9F60-813BF7707830}"/>
              </a:ext>
            </a:extLst>
          </p:cNvPr>
          <p:cNvSpPr txBox="1"/>
          <p:nvPr/>
        </p:nvSpPr>
        <p:spPr>
          <a:xfrm>
            <a:off x="1020392" y="2350154"/>
            <a:ext cx="7583321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NL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Zo min mogelijk tekst gebruiken</a:t>
            </a:r>
          </a:p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NL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Aeonik bold  -  40.pt.</a:t>
            </a:r>
          </a:p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NL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Lekker simpel</a:t>
            </a:r>
          </a:p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nl-NL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Pijl gebruiken als </a:t>
            </a:r>
            <a:r>
              <a:rPr lang="nl-NL" sz="4000" b="1" spc="-150">
                <a:solidFill>
                  <a:srgbClr val="0A2CCA"/>
                </a:solidFill>
                <a:latin typeface="Aeonik" panose="020B0503030300000000" pitchFamily="34" charset="0"/>
              </a:rPr>
              <a:t>bullet</a:t>
            </a:r>
            <a:r>
              <a:rPr lang="nl-NL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-point</a:t>
            </a:r>
            <a:endParaRPr lang="en-NL" sz="4000" b="1" spc="-150" dirty="0">
              <a:solidFill>
                <a:srgbClr val="0A2CCA"/>
              </a:solidFill>
              <a:latin typeface="Aeonik" panose="020B0503030300000000" pitchFamily="34" charset="0"/>
            </a:endParaRPr>
          </a:p>
          <a:p>
            <a:pPr>
              <a:spcBef>
                <a:spcPts val="80"/>
              </a:spcBef>
              <a:spcAft>
                <a:spcPts val="80"/>
              </a:spcAft>
            </a:pPr>
            <a:r>
              <a:rPr lang="en-GB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L</a:t>
            </a:r>
            <a:r>
              <a:rPr lang="en-NL" sz="4000" b="1" spc="-150" dirty="0">
                <a:solidFill>
                  <a:srgbClr val="0A2CCA"/>
                </a:solidFill>
                <a:latin typeface="Aeonik" panose="020B0503030300000000" pitchFamily="34" charset="0"/>
              </a:rPr>
              <a:t>ess is more</a:t>
            </a: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00659259-3C40-CF46-BB62-6B51DF450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96" y="2591809"/>
            <a:ext cx="190994" cy="218004"/>
          </a:xfrm>
          <a:prstGeom prst="rect">
            <a:avLst/>
          </a:prstGeom>
        </p:spPr>
      </p:pic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F8AEDB10-25E1-4949-A5F1-E217BA936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96" y="3220786"/>
            <a:ext cx="190994" cy="218004"/>
          </a:xfrm>
          <a:prstGeom prst="rect">
            <a:avLst/>
          </a:prstGeom>
        </p:spPr>
      </p:pic>
      <p:pic>
        <p:nvPicPr>
          <p:cNvPr id="8" name="Picture 7" descr="A picture containing icon&#10;&#10;Description automatically generated">
            <a:extLst>
              <a:ext uri="{FF2B5EF4-FFF2-40B4-BE49-F238E27FC236}">
                <a16:creationId xmlns:a16="http://schemas.microsoft.com/office/drawing/2014/main" id="{F35B7EEE-B4DF-214C-A616-F1FB93F9D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96" y="3851380"/>
            <a:ext cx="190994" cy="218004"/>
          </a:xfrm>
          <a:prstGeom prst="rect">
            <a:avLst/>
          </a:prstGeom>
        </p:spPr>
      </p:pic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CBEF7537-DAA4-C44B-884A-771E6B777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96" y="4487221"/>
            <a:ext cx="190994" cy="218004"/>
          </a:xfrm>
          <a:prstGeom prst="rect">
            <a:avLst/>
          </a:prstGeom>
        </p:spPr>
      </p:pic>
      <p:pic>
        <p:nvPicPr>
          <p:cNvPr id="10" name="Picture 9" descr="A picture containing icon&#10;&#10;Description automatically generated">
            <a:extLst>
              <a:ext uri="{FF2B5EF4-FFF2-40B4-BE49-F238E27FC236}">
                <a16:creationId xmlns:a16="http://schemas.microsoft.com/office/drawing/2014/main" id="{D5405EBE-07B7-4440-A2BA-FC369737C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96" y="5123062"/>
            <a:ext cx="190994" cy="218004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76478E1F-E095-8141-B7CD-43D21459E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8288" y="3824288"/>
            <a:ext cx="3033712" cy="303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239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Aeonik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Menno van Dam</dc:creator>
  <cp:lastModifiedBy>Menno van Dam</cp:lastModifiedBy>
  <cp:revision>5</cp:revision>
  <dcterms:created xsi:type="dcterms:W3CDTF">2020-10-23T13:01:16Z</dcterms:created>
  <dcterms:modified xsi:type="dcterms:W3CDTF">2020-11-02T13:48:50Z</dcterms:modified>
</cp:coreProperties>
</file>